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8C4D49-96C6-44A5-ACC2-69CD35AD1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2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2F909-74B4-41B7-ABD3-F2395B57860A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6F4E4-FF47-4DF8-81AF-76F32586AA24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68439-6A01-4137-B47C-E4B5CD504994}" type="slidenum">
              <a:rPr lang="en-US"/>
              <a:pPr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16C6-3378-417E-A654-DCA1C5806979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4DA74-06D4-4E45-B829-0143BBCF1EBE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6E33B-2756-4383-9B2C-2C8DF1AD732C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E40F6-E4C0-45EA-BE50-1275D352011C}" type="slidenum">
              <a:rPr lang="en-US"/>
              <a:pPr/>
              <a:t>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8C2CD-E9C2-495A-9102-F598EEC2796A}" type="slidenum">
              <a:rPr lang="en-US"/>
              <a:pPr/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BFEEE-7031-4340-B30A-B8F9AA8B8E98}" type="slidenum">
              <a:rPr lang="en-US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098DE-1179-480B-A538-1B1C9CA7A7F1}" type="slidenum">
              <a:rPr lang="en-US"/>
              <a:pPr/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F7FD3-1B70-4019-B2B4-8CEBFD486F8A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7947D-602E-4809-94F5-8C506710EE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B4095-5D40-4716-8E70-E0AABF40FB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EEA79-6D0F-42E3-9653-741679ECC9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832FF-2C84-4010-BB6E-2815394870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9ACD1-DA71-481B-BFA2-0F11E5743E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9BF5-9A75-48BF-8124-ACE2E11DA3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6E912-01D4-47C6-8C16-EEE52B94A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D9B69-6736-4526-8F84-5FF2FDA4D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E2A7A-A9A6-414D-866F-2977E30F55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E7EA6-7C91-4A1A-A135-208E04B4EC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2A84D-55F6-4044-8E2C-555595A3B0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7D2D5F-6260-4238-8F5C-881CC1ABA5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Solsbury%20Hill%20-%20Peter%20Gabriel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0" name="Solsbury Hill - Peter Gabriel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400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974">
        <p:fade/>
      </p:transition>
    </mc:Choice>
    <mc:Fallback xmlns="">
      <p:transition spd="med" advClick="0" advTm="29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38200" y="2255838"/>
            <a:ext cx="2971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i="1">
                <a:latin typeface="Times New Roman" charset="0"/>
              </a:rPr>
              <a:t>T</a:t>
            </a:r>
            <a:r>
              <a:rPr lang="en-US" altLang="en-US" sz="2200" b="1" i="1">
                <a:latin typeface="Times New Roman" charset="0"/>
              </a:rPr>
              <a:t>AKE YOURSELF</a:t>
            </a:r>
            <a:r>
              <a:rPr lang="en-US" altLang="en-US" sz="2800" b="1" i="1">
                <a:latin typeface="Times New Roman" charset="0"/>
              </a:rPr>
              <a:t>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en-US" sz="2200" b="1" i="1">
                <a:latin typeface="Times New Roman" charset="0"/>
              </a:rPr>
              <a:t>TO YOUR EDGE</a:t>
            </a:r>
            <a:r>
              <a:rPr lang="en-US" altLang="en-US" sz="2200">
                <a:latin typeface="Palatino BlackItalic" charset="0"/>
              </a:rPr>
              <a:t>.</a:t>
            </a:r>
            <a:endParaRPr lang="en-US" altLang="en-US" sz="2200">
              <a:latin typeface="TimesNewRomanPS Bold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en-US" altLang="en-US" sz="2700">
              <a:latin typeface="TimesNewRomanPS Bold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914400" y="4114800"/>
            <a:ext cx="70104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Trust yourself and create your own future.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Follow your edge wherever it goes.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Move beyond your best.</a:t>
            </a:r>
            <a:endParaRPr lang="en-US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914400" y="3048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2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utoUpdateAnimBg="0"/>
      <p:bldP spid="11276" grpId="0" autoUpdateAnimBg="0"/>
      <p:bldP spid="11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2244725"/>
            <a:ext cx="2971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i="1">
                <a:latin typeface="Times New Roman" charset="0"/>
              </a:rPr>
              <a:t>B</a:t>
            </a:r>
            <a:r>
              <a:rPr lang="en-US" altLang="en-US" sz="2200" b="1" i="1">
                <a:latin typeface="Times New Roman" charset="0"/>
              </a:rPr>
              <a:t>E YOUR BEST</a:t>
            </a:r>
            <a:r>
              <a:rPr lang="en-US" altLang="en-US" sz="2800" b="1" i="1">
                <a:latin typeface="Times New Roman" charset="0"/>
              </a:rPr>
              <a:t>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en-US" sz="2200" b="1" i="1" u="sng">
                <a:latin typeface="Times New Roman" charset="0"/>
              </a:rPr>
              <a:t>FOR</a:t>
            </a:r>
            <a:r>
              <a:rPr lang="en-US" altLang="en-US" sz="2200" b="1" i="1">
                <a:latin typeface="Times New Roman" charset="0"/>
              </a:rPr>
              <a:t> THE WORLD</a:t>
            </a:r>
            <a:r>
              <a:rPr lang="en-US" altLang="en-US" sz="2200">
                <a:latin typeface="Palatino BlackItalic" charset="0"/>
              </a:rPr>
              <a:t>.</a:t>
            </a:r>
            <a:endParaRPr lang="en-US" altLang="en-US" sz="2200">
              <a:latin typeface="TimesNewRomanPS Bold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en-US" altLang="en-US" sz="2700">
              <a:latin typeface="TimesNewRomanPS Bold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14400" y="4114800"/>
            <a:ext cx="7010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Act with service and grace.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Make a contribution through action.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Talk about your successes to discover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your dreams.</a:t>
            </a:r>
            <a:endParaRPr lang="en-US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838200" y="3048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2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75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9925" y="1681163"/>
            <a:ext cx="184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66800" y="4214813"/>
            <a:ext cx="58991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b="1" i="1">
                <a:latin typeface="Times New Roman" charset="0"/>
              </a:rPr>
              <a:t>“We live in a world of possibilities</a:t>
            </a:r>
          </a:p>
          <a:p>
            <a:pPr>
              <a:lnSpc>
                <a:spcPct val="110000"/>
              </a:lnSpc>
            </a:pPr>
            <a:r>
              <a:rPr lang="en-US" altLang="en-US" b="1" i="1">
                <a:latin typeface="Times New Roman" charset="0"/>
              </a:rPr>
              <a:t>      . . . when we believe it,</a:t>
            </a:r>
          </a:p>
          <a:p>
            <a:pPr>
              <a:lnSpc>
                <a:spcPct val="110000"/>
              </a:lnSpc>
            </a:pPr>
            <a:r>
              <a:rPr lang="en-US" altLang="en-US" b="1" i="1">
                <a:latin typeface="Times New Roman" charset="0"/>
              </a:rPr>
              <a:t>                               we’ll see it.”</a:t>
            </a:r>
          </a:p>
        </p:txBody>
      </p:sp>
    </p:spTree>
  </p:cSld>
  <p:clrMapOvr>
    <a:masterClrMapping/>
  </p:clrMapOvr>
  <p:transition advClick="0" advTm="100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92150" y="2444750"/>
            <a:ext cx="2765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300" b="1" i="1">
                <a:latin typeface="Times New Roman" charset="0"/>
              </a:rPr>
              <a:t>K</a:t>
            </a:r>
            <a:r>
              <a:rPr lang="en-US" altLang="en-US" sz="2400" b="1" i="1">
                <a:latin typeface="Times New Roman" charset="0"/>
              </a:rPr>
              <a:t>EY</a:t>
            </a:r>
            <a:r>
              <a:rPr lang="en-US" altLang="en-US" sz="3300" b="1" i="1">
                <a:latin typeface="Times New Roman" charset="0"/>
              </a:rPr>
              <a:t> C</a:t>
            </a:r>
            <a:r>
              <a:rPr lang="en-US" altLang="en-US" sz="2400" b="1" i="1">
                <a:latin typeface="Times New Roman" charset="0"/>
              </a:rPr>
              <a:t>ONCEPTS</a:t>
            </a:r>
            <a:r>
              <a:rPr lang="en-US" altLang="en-US" sz="3300" b="1" i="1">
                <a:latin typeface="Times New Roman" charset="0"/>
              </a:rPr>
              <a:t>:</a:t>
            </a:r>
            <a:endParaRPr lang="en-US" altLang="en-US">
              <a:latin typeface="TimesNewRomanPS BoldItalic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14400" y="4054475"/>
            <a:ext cx="74993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700" b="1">
                <a:latin typeface="Times New Roman" charset="0"/>
              </a:rPr>
              <a:t>• Believe it and you’ll see it.</a:t>
            </a:r>
          </a:p>
          <a:p>
            <a:pPr>
              <a:lnSpc>
                <a:spcPct val="110000"/>
              </a:lnSpc>
            </a:pPr>
            <a:r>
              <a:rPr lang="en-US" altLang="en-US" sz="2700" b="1">
                <a:latin typeface="Times New Roman" charset="0"/>
              </a:rPr>
              <a:t>• Recognize abundance.</a:t>
            </a:r>
          </a:p>
          <a:p>
            <a:pPr>
              <a:lnSpc>
                <a:spcPct val="110000"/>
              </a:lnSpc>
            </a:pPr>
            <a:r>
              <a:rPr lang="en-US" altLang="en-US" sz="2700" b="1">
                <a:latin typeface="Times New Roman" charset="0"/>
              </a:rPr>
              <a:t>• Look for possibilities.</a:t>
            </a:r>
          </a:p>
          <a:p>
            <a:pPr>
              <a:lnSpc>
                <a:spcPct val="110000"/>
              </a:lnSpc>
            </a:pPr>
            <a:r>
              <a:rPr lang="en-US" altLang="en-US" sz="2700" b="1">
                <a:latin typeface="Times New Roman" charset="0"/>
              </a:rPr>
              <a:t>• Unleash your energy to fix what’s wrong.</a:t>
            </a:r>
          </a:p>
          <a:p>
            <a:pPr>
              <a:lnSpc>
                <a:spcPct val="110000"/>
              </a:lnSpc>
            </a:pPr>
            <a:r>
              <a:rPr lang="en-US" altLang="en-US" sz="2700" b="1">
                <a:latin typeface="Times New Roman" charset="0"/>
              </a:rPr>
              <a:t>				                 </a:t>
            </a:r>
            <a:r>
              <a:rPr lang="en-US" altLang="en-US" sz="1400" b="1">
                <a:latin typeface="Times New Roman" charset="0"/>
              </a:rPr>
              <a:t>CONTINUED . . .</a:t>
            </a:r>
            <a:endParaRPr lang="en-US" altLang="en-US" sz="2700" b="1">
              <a:latin typeface="TimesNewRomanPS Bold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762000" y="3048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34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75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6" grpId="0" autoUpdateAnimBg="0"/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92150" y="2444750"/>
            <a:ext cx="2765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300" b="1" i="1">
                <a:latin typeface="Times New Roman" charset="0"/>
              </a:rPr>
              <a:t>K</a:t>
            </a:r>
            <a:r>
              <a:rPr lang="en-US" altLang="en-US" sz="2400" b="1" i="1">
                <a:latin typeface="Times New Roman" charset="0"/>
              </a:rPr>
              <a:t>EY</a:t>
            </a:r>
            <a:r>
              <a:rPr lang="en-US" altLang="en-US" sz="3300" b="1" i="1">
                <a:latin typeface="Times New Roman" charset="0"/>
              </a:rPr>
              <a:t> C</a:t>
            </a:r>
            <a:r>
              <a:rPr lang="en-US" altLang="en-US" sz="2400" b="1" i="1">
                <a:latin typeface="Times New Roman" charset="0"/>
              </a:rPr>
              <a:t>ONCEPTS</a:t>
            </a:r>
            <a:r>
              <a:rPr lang="en-US" altLang="en-US" sz="3300" b="1" i="1">
                <a:latin typeface="Times New Roman" charset="0"/>
              </a:rPr>
              <a:t>:</a:t>
            </a:r>
            <a:endParaRPr lang="en-US" altLang="en-US">
              <a:latin typeface="TimesNewRomanPS BoldItalic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14400" y="4054475"/>
            <a:ext cx="64008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700" b="1">
                <a:latin typeface="Times New Roman" charset="0"/>
              </a:rPr>
              <a:t>• Ride the changes.</a:t>
            </a:r>
          </a:p>
          <a:p>
            <a:pPr>
              <a:lnSpc>
                <a:spcPct val="120000"/>
              </a:lnSpc>
            </a:pPr>
            <a:r>
              <a:rPr lang="en-US" altLang="en-US" sz="2700" b="1">
                <a:latin typeface="Times New Roman" charset="0"/>
              </a:rPr>
              <a:t>• Take yourself to your edge.</a:t>
            </a:r>
          </a:p>
          <a:p>
            <a:pPr>
              <a:lnSpc>
                <a:spcPct val="120000"/>
              </a:lnSpc>
            </a:pPr>
            <a:r>
              <a:rPr lang="en-US" altLang="en-US" sz="2700" b="1">
                <a:latin typeface="Times New Roman" charset="0"/>
              </a:rPr>
              <a:t>• Be your best </a:t>
            </a:r>
            <a:r>
              <a:rPr lang="en-US" altLang="en-US" sz="2700" b="1" i="1" u="sng">
                <a:latin typeface="Times New Roman" charset="0"/>
              </a:rPr>
              <a:t>for</a:t>
            </a:r>
            <a:r>
              <a:rPr lang="en-US" altLang="en-US" sz="2700" b="1">
                <a:latin typeface="Times New Roman" charset="0"/>
              </a:rPr>
              <a:t> the world.</a:t>
            </a:r>
            <a:endParaRPr lang="en-US" altLang="en-US"/>
          </a:p>
          <a:p>
            <a:endParaRPr lang="en-US" altLang="en-US" sz="2700" b="1">
              <a:latin typeface="Times New Roman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762000" y="3048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9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29718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i="1">
                <a:latin typeface="Times New Roman" charset="0"/>
              </a:rPr>
              <a:t>B</a:t>
            </a:r>
            <a:r>
              <a:rPr lang="en-US" altLang="en-US" sz="2200" b="1" i="1">
                <a:latin typeface="Times New Roman" charset="0"/>
              </a:rPr>
              <a:t>ELIEVE IT</a:t>
            </a:r>
            <a:r>
              <a:rPr lang="en-US" altLang="en-US" sz="2800" b="1" i="1">
                <a:latin typeface="Times New Roman" charset="0"/>
              </a:rPr>
              <a:t>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en-US" sz="2800" b="1" i="1">
                <a:latin typeface="Times New Roman" charset="0"/>
              </a:rPr>
              <a:t> </a:t>
            </a:r>
            <a:r>
              <a:rPr lang="en-US" altLang="en-US" sz="2200" b="1" i="1">
                <a:latin typeface="Times New Roman" charset="0"/>
              </a:rPr>
              <a:t>AND YOU’LL SEE IT</a:t>
            </a:r>
            <a:r>
              <a:rPr lang="en-US" altLang="en-US" sz="2200">
                <a:latin typeface="Palatino BlackItalic" charset="0"/>
              </a:rPr>
              <a:t>.</a:t>
            </a:r>
            <a:endParaRPr lang="en-US" altLang="en-US" sz="2700">
              <a:latin typeface="TimesNewRomanPS Bold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en-US" altLang="en-US" sz="2700">
              <a:latin typeface="TimesNewRomanPS Bold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4114800"/>
            <a:ext cx="66294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Commit to the results you’re looking for.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Find ways around obstacles.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Have high expectations.</a:t>
            </a:r>
            <a:endParaRPr lang="en-US" alt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85800" y="3048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2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75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4572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Acknowledge all that you  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have to work with.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Broaden your definition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of winning.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Look for ways to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work cooperatively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with others.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 sz="2700" b="1">
              <a:latin typeface="Times New Roman" charset="0"/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38862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 i="1">
                <a:latin typeface="Times New Roman" charset="0"/>
              </a:rPr>
              <a:t>RECOGNIZE ABUNDANCE.</a:t>
            </a:r>
            <a:endParaRPr lang="en-US" altLang="en-US" sz="2700">
              <a:latin typeface="TimesNewRomanPS Bold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en-US" altLang="en-US" sz="2700">
              <a:latin typeface="TimesNewRomanPS Bold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914400" y="2667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4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2971800"/>
            <a:ext cx="45720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Focus on opportunity,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rather than scarcity.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Find what’s working.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Keep looking for the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next possible answer.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           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 sz="2700" b="1">
              <a:latin typeface="Times New Roman" charset="0"/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38862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i="1">
                <a:latin typeface="Times New Roman" charset="0"/>
              </a:rPr>
              <a:t>L</a:t>
            </a:r>
            <a:r>
              <a:rPr lang="en-US" altLang="en-US" sz="2200" b="1" i="1">
                <a:latin typeface="Times New Roman" charset="0"/>
              </a:rPr>
              <a:t>OOK FOR</a:t>
            </a:r>
            <a:r>
              <a:rPr lang="en-US" altLang="en-US" sz="3000" b="1" i="1">
                <a:latin typeface="Times New Roman" charset="0"/>
              </a:rPr>
              <a:t> </a:t>
            </a:r>
            <a:r>
              <a:rPr lang="en-US" altLang="en-US" sz="2200" b="1" i="1">
                <a:latin typeface="Times New Roman" charset="0"/>
              </a:rPr>
              <a:t>POSSIBILITIES</a:t>
            </a:r>
            <a:r>
              <a:rPr lang="en-US" altLang="en-US" sz="3000" b="1" i="1">
                <a:latin typeface="Times New Roman" charset="0"/>
              </a:rPr>
              <a:t>.</a:t>
            </a:r>
            <a:endParaRPr lang="en-US" altLang="en-US" sz="2700">
              <a:latin typeface="TimesNewRomanPS Bold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en-US" altLang="en-US" sz="2700">
              <a:latin typeface="TimesNewRomanPS Bold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914400" y="2667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4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3048000"/>
            <a:ext cx="45720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Connect with a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positive vision.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Believe that solutions exist.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Focus on what is right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with the situation.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 sz="2700" b="1">
              <a:latin typeface="Times New Roman" charset="0"/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40386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b="1" i="1">
                <a:latin typeface="Times New Roman" charset="0"/>
              </a:rPr>
              <a:t>U</a:t>
            </a:r>
            <a:r>
              <a:rPr lang="en-US" altLang="en-US" sz="2200" b="1" i="1">
                <a:latin typeface="Times New Roman" charset="0"/>
              </a:rPr>
              <a:t>NLEASH YOUR ENERGY</a:t>
            </a:r>
            <a:r>
              <a:rPr lang="en-US" altLang="en-US" sz="2700" b="1" i="1">
                <a:latin typeface="Times New Roman" charset="0"/>
              </a:rPr>
              <a:t> </a:t>
            </a:r>
            <a:r>
              <a:rPr lang="en-US" altLang="en-US" sz="2200" b="1" i="1">
                <a:latin typeface="Times New Roman" charset="0"/>
              </a:rPr>
              <a:t>TO FIX</a:t>
            </a:r>
            <a:r>
              <a:rPr lang="en-US" altLang="en-US" sz="2700" b="1" i="1">
                <a:latin typeface="Times New Roman" charset="0"/>
              </a:rPr>
              <a:t> </a:t>
            </a:r>
            <a:r>
              <a:rPr lang="en-US" altLang="en-US" sz="2200" b="1" i="1">
                <a:latin typeface="Times New Roman" charset="0"/>
              </a:rPr>
              <a:t>WHAT’S WRONG.</a:t>
            </a:r>
            <a:endParaRPr lang="en-US" altLang="en-US" sz="2700">
              <a:latin typeface="TimesNewRomanPS Bold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en-US" altLang="en-US" sz="2700">
              <a:latin typeface="TimesNewRomanPS Bold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914400" y="2819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3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75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2971800"/>
            <a:ext cx="45720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Realize that change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is possibility.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Learn to live with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uncertainty, yet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act with confidence.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• Challenge the order 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700" b="1">
                <a:latin typeface="Times New Roman" charset="0"/>
              </a:rPr>
              <a:t>     in your life.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 sz="2700" b="1">
              <a:latin typeface="Times New Roman" charset="0"/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2209800"/>
            <a:ext cx="38862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i="1">
                <a:latin typeface="Times New Roman" charset="0"/>
              </a:rPr>
              <a:t>R</a:t>
            </a:r>
            <a:r>
              <a:rPr lang="en-US" altLang="en-US" sz="2200" b="1" i="1">
                <a:latin typeface="Times New Roman" charset="0"/>
              </a:rPr>
              <a:t>IDE THE CHANGES</a:t>
            </a:r>
            <a:r>
              <a:rPr lang="en-US" altLang="en-US" sz="3000" b="1" i="1">
                <a:latin typeface="Times New Roman" charset="0"/>
              </a:rPr>
              <a:t>.</a:t>
            </a:r>
            <a:endParaRPr lang="en-US" altLang="en-US" sz="2700">
              <a:latin typeface="TimesNewRomanPS Bold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endParaRPr lang="en-US" altLang="en-US" sz="2700">
              <a:latin typeface="TimesNewRomanPS Bold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90600" y="2667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4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75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  <p:bldP spid="1024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Drive:Applications:Microsoft Office 98:Templates:Blank Presentation</Template>
  <TotalTime>632</TotalTime>
  <Words>306</Words>
  <Application>Microsoft Office PowerPoint</Application>
  <PresentationFormat>On-screen Show (4:3)</PresentationFormat>
  <Paragraphs>69</Paragraphs>
  <Slides>11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Star Thrower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Wagner</dc:creator>
  <cp:lastModifiedBy>Lenovo User</cp:lastModifiedBy>
  <cp:revision>30</cp:revision>
  <cp:lastPrinted>2001-07-20T16:35:36Z</cp:lastPrinted>
  <dcterms:created xsi:type="dcterms:W3CDTF">2001-07-19T22:00:31Z</dcterms:created>
  <dcterms:modified xsi:type="dcterms:W3CDTF">2012-06-13T21:17:35Z</dcterms:modified>
</cp:coreProperties>
</file>